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507" r:id="rId3"/>
    <p:sldId id="562" r:id="rId4"/>
    <p:sldId id="563" r:id="rId5"/>
    <p:sldId id="551" r:id="rId6"/>
    <p:sldId id="555" r:id="rId7"/>
    <p:sldId id="564" r:id="rId8"/>
    <p:sldId id="565" r:id="rId9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3073" autoAdjust="0"/>
  </p:normalViewPr>
  <p:slideViewPr>
    <p:cSldViewPr>
      <p:cViewPr>
        <p:scale>
          <a:sx n="154" d="100"/>
          <a:sy n="154" d="100"/>
        </p:scale>
        <p:origin x="-384" y="-24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7" tIns="45149" rIns="90297" bIns="451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297" tIns="45149" rIns="90297" bIns="451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255454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 организации приема детей в первые классы </a:t>
            </a:r>
          </a:p>
          <a:p>
            <a:pPr algn="ctr">
              <a:defRPr/>
            </a:pPr>
            <a:r>
              <a:rPr lang="ru-RU" sz="32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муниципальных образовательных организаций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</a:t>
            </a:r>
            <a:r>
              <a:rPr lang="ru-RU" sz="32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ородского округа Самара в 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2024 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487" y="43842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21.02.2024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-19050" y="628651"/>
            <a:ext cx="9144000" cy="417037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от 30.08.2023)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 от 25.04.2023 № 296-од</a:t>
            </a:r>
            <a:b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административного регламента предоставления министерством образования и науки Самарской области государственной услуги «Прием заявлений о зачислении в государственные и муниципальные образовательные организации Самарской области, реализующие программы общего образования»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приказы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административных регламентов предоставления муниципальных услуг</a:t>
            </a: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на обучение в конкретную организацию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</a:t>
            </a: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bg1"/>
                </a:solidFill>
                <a:cs typeface="Arial" pitchFamily="34" charset="0"/>
              </a:rPr>
              <a:t>(размещается на официальных сайтах образовательных </a:t>
            </a:r>
            <a:r>
              <a:rPr lang="ru-RU" sz="1400" b="1" dirty="0" smtClean="0">
                <a:solidFill>
                  <a:schemeClr val="bg1"/>
                </a:solidFill>
                <a:cs typeface="Arial" pitchFamily="34" charset="0"/>
              </a:rPr>
              <a:t>организаций)</a:t>
            </a:r>
            <a:endParaRPr lang="ru-RU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483518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категории, введенные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Федеральным законом от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24.06.2023 № 281-ФЗ:</a:t>
            </a:r>
            <a:endPara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 в государственных и муниципальных общеобразовательных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усыновленным (удочеренным) или находящимся под опекой или попечительством в семье, включая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приемную/патронатную семью: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и граждан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пребывавших в добровольческих формированиях, погибших (умерших) при выполнении задач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позднее указанного периода, но вследствие увечья (ранения, травмы, контузии) или заболевания, полученных при выполнении задач в ходе проведения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27.05.1998 № 76-ФЗ «О статусе военнослужащих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, п. 8 ст. 24);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национальной гвардии, погибших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умерших)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задач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позднее указанного периода, но вследствие увечья (ранения, травмы, контузии) или заболевания, полученных при выполнении задач в ходе проведения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03.07.2016 № 226-ФЗ «О войсках национальной гвардии Российской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Федерации», ст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28.1).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государственных и муниципальных общеобразовательных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предоставляются детям,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усыновленным (удочеренным) или находящимся под опекой или попечительством в семье, включая приемную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семью,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граждан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пребывающих в добровольческих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27.05.1998 № 76-ФЗ «О статусе военнослужащих»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абзац 2, п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19 ).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399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подающих через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ЕПГУ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подачи заявления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зачисления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школу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брате или сестре, учащихся в выбранной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имя, отчество (при наличии)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брата или сестры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23528" y="4276376"/>
            <a:ext cx="5328592" cy="6275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ctr"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заявителя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преимущественного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отмечалось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«галочкой» и требовало запроса дополнительных данных на уровне школы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2024 года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приемной кампании 202</a:t>
            </a:r>
            <a:r>
              <a:rPr lang="en-US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года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(1 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7842" y="429390"/>
            <a:ext cx="8624637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в личных кабинетах на ЕПГУ черновиков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приеме 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18.03.202</a:t>
            </a:r>
            <a:r>
              <a:rPr lang="en-US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указана ориентировочно, будет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уточнена на ЕПГУ</a:t>
            </a:r>
            <a:r>
              <a:rPr lang="en-US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в 1 классы на всей территории Самарской области для всех ОО 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(09:00 по местному времени).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9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регистрация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модуле «Е-услуги. Образование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заявлений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подаваемых лично или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с 9:00.</a:t>
            </a:r>
            <a:endParaRPr lang="ru-RU" sz="15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регистрации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в 1 классы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30.06.2024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зарегистрированных заявлений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02.04.2024;</a:t>
            </a:r>
            <a:r>
              <a:rPr lang="ru-RU" sz="1500" i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– в течение суток после регистрации новых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сверке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данных, указанных в заявлении, с оригиналами подтверждающих документов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01.06.2024 по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30.06.2024.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по всем зарегистрированным заявлениям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поступившим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всем муниципалитетом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т.ч. лицеи, 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гимназии)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01.07.2024 (до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17:00)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поступившим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конкретными </a:t>
            </a:r>
            <a:r>
              <a:rPr lang="ru-RU" sz="1500" u="sng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адресами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02.07.2024 – 03.07.2024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17:00).</a:t>
            </a:r>
            <a:endParaRPr lang="ru-RU" sz="15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695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приемной кампании 202</a:t>
            </a:r>
            <a:r>
              <a:rPr lang="en-US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года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(2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8960" y="555526"/>
            <a:ext cx="84806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сведений о количестве свободных мест для приема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официальных сайтах ОО (раздел «Прием в 1 класс») и информационных стендах в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05.07.2024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spc="-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о приеме на свободные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9:00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06.07.2024 по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05.09.2024.</a:t>
            </a:r>
          </a:p>
          <a:p>
            <a:pPr algn="just">
              <a:defRPr/>
            </a:pPr>
            <a:endParaRPr lang="ru-RU" sz="16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08.07.2024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обновление реестра – в течение суток после регистрации новых заявлений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1600" i="1" spc="-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(по заявлениям, зарегистрированным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06.07.2024)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06.07.2024 по 05.09.2024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5 рабочих дней после приема заявления о приеме на обучение и представленных документов.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22180075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-55786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Задачи руководителей ОО</a:t>
            </a:r>
            <a:endParaRPr lang="ru-RU" altLang="ru-RU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17483"/>
            <a:ext cx="84859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26.02.2024: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акты, регламентирующие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приема в 1 класс на 202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/202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год (Правила приема), с учетом изменений в приказ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02.09.2020 № 458,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вступивших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30.08.2023;</a:t>
            </a:r>
          </a:p>
          <a:p>
            <a:pPr algn="just">
              <a:defRPr/>
            </a:pP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(обновить)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разделы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«Прием в 1 класс» на официальных сайтах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ОО, обеспечить контроль корректности и своевременности размещения актуальной информации.</a:t>
            </a:r>
          </a:p>
          <a:p>
            <a:pPr algn="just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01.03.2024: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групп (структурных подразделений, отделений)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продолжении обучения в 1 классе данной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ОО;</a:t>
            </a:r>
          </a:p>
          <a:p>
            <a:pPr algn="just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модуле «Е-услуги. Образование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algn="just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параллели первых классов (две параллели создаются в случае реализации адаптированной образовательной программы в 1 классе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число свободных мест в параллелях (за вычетом количества заявлений от родителей детей, обучающихся в  дошкольных группах о продолжении обучения в 1 классе данной ОО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по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05.09.2024: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в рамках приемной кампании в соответствии со сроками контрольных точек 1 и 2 волны приема.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015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34765</TotalTime>
  <Words>1057</Words>
  <Application>Microsoft Office PowerPoint</Application>
  <PresentationFormat>Экран (16:9)</PresentationFormat>
  <Paragraphs>87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Особенности приема в 1 класс в 2024 году</vt:lpstr>
      <vt:lpstr>Особенности приема в 1 класс в 2024 году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Бурцев Данила Павлович</cp:lastModifiedBy>
  <cp:revision>1414</cp:revision>
  <cp:lastPrinted>2015-06-29T11:43:25Z</cp:lastPrinted>
  <dcterms:created xsi:type="dcterms:W3CDTF">2011-08-02T12:15:49Z</dcterms:created>
  <dcterms:modified xsi:type="dcterms:W3CDTF">2024-02-21T04:43:31Z</dcterms:modified>
</cp:coreProperties>
</file>