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70" r:id="rId7"/>
    <p:sldId id="265" r:id="rId8"/>
    <p:sldId id="259" r:id="rId9"/>
    <p:sldId id="260" r:id="rId10"/>
    <p:sldId id="261" r:id="rId11"/>
    <p:sldId id="262" r:id="rId12"/>
    <p:sldId id="281" r:id="rId13"/>
    <p:sldId id="278" r:id="rId14"/>
    <p:sldId id="284" r:id="rId15"/>
    <p:sldId id="266" r:id="rId16"/>
    <p:sldId id="267" r:id="rId17"/>
    <p:sldId id="282" r:id="rId18"/>
    <p:sldId id="268" r:id="rId19"/>
    <p:sldId id="269" r:id="rId20"/>
    <p:sldId id="271" r:id="rId21"/>
    <p:sldId id="272" r:id="rId22"/>
    <p:sldId id="283" r:id="rId23"/>
    <p:sldId id="273" r:id="rId24"/>
    <p:sldId id="274" r:id="rId25"/>
    <p:sldId id="275" r:id="rId26"/>
    <p:sldId id="276" r:id="rId27"/>
    <p:sldId id="277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846640" cy="3323455"/>
          </a:xfrm>
        </p:spPr>
        <p:txBody>
          <a:bodyPr/>
          <a:lstStyle/>
          <a:p>
            <a:r>
              <a:rPr lang="ru-RU" sz="6600" dirty="0" smtClean="0"/>
              <a:t>Участие школы </a:t>
            </a:r>
            <a:br>
              <a:rPr lang="ru-RU" sz="6600" dirty="0" smtClean="0"/>
            </a:br>
            <a:r>
              <a:rPr lang="ru-RU" sz="6600" dirty="0" smtClean="0"/>
              <a:t>в мероприятиях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728792" cy="1807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2014 – 2015 учебный год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Городская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научная </a:t>
            </a:r>
            <a:r>
              <a:rPr lang="ru-RU" sz="3200" dirty="0"/>
              <a:t>конференция </a:t>
            </a:r>
            <a:r>
              <a:rPr lang="ru-RU" sz="3200" dirty="0" smtClean="0"/>
              <a:t> </a:t>
            </a:r>
            <a:r>
              <a:rPr lang="ru-RU" sz="3200" dirty="0"/>
              <a:t>школьников </a:t>
            </a:r>
            <a:br>
              <a:rPr lang="ru-RU" sz="3200" dirty="0"/>
            </a:br>
            <a:r>
              <a:rPr lang="ru-RU" sz="3200" dirty="0" smtClean="0"/>
              <a:t>«Я - исследователь» (5 – 7 классы)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районном туре приняли участие   </a:t>
            </a:r>
            <a:r>
              <a:rPr lang="ru-RU" dirty="0" smtClean="0">
                <a:solidFill>
                  <a:schemeClr val="tx1"/>
                </a:solidFill>
              </a:rPr>
              <a:t>11 человек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Победители </a:t>
            </a:r>
            <a:r>
              <a:rPr lang="ru-RU" b="1" dirty="0" smtClean="0">
                <a:solidFill>
                  <a:schemeClr val="tx1"/>
                </a:solidFill>
              </a:rPr>
              <a:t>городского тура: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Сысоев Никита – 5Б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Митрофанова Мария – 5В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Мальцева Юлия – 7А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Алимов Александр – 7А класс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Надёжина</a:t>
            </a:r>
            <a:r>
              <a:rPr lang="ru-RU" dirty="0" smtClean="0">
                <a:solidFill>
                  <a:schemeClr val="tx1"/>
                </a:solidFill>
              </a:rPr>
              <a:t> Варвара – 7А класс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Жаленкова</a:t>
            </a:r>
            <a:r>
              <a:rPr lang="ru-RU" dirty="0" smtClean="0">
                <a:solidFill>
                  <a:schemeClr val="tx1"/>
                </a:solidFill>
              </a:rPr>
              <a:t> Виктория – 7Б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VI </a:t>
            </a:r>
            <a:r>
              <a:rPr lang="ru-RU" sz="3200" dirty="0" smtClean="0"/>
              <a:t>Городские эколого-биологические чтения им. К.А. Тимирязева «Сохраним планету голубой и зелёной»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99330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Лауреат конкурса –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</a:rPr>
              <a:t>Деревяга</a:t>
            </a:r>
            <a:r>
              <a:rPr lang="ru-RU" sz="3200" dirty="0" smtClean="0">
                <a:solidFill>
                  <a:schemeClr val="tx1"/>
                </a:solidFill>
              </a:rPr>
              <a:t> Ирина,  9А </a:t>
            </a:r>
            <a:r>
              <a:rPr lang="ru-RU" sz="3200" dirty="0" smtClean="0">
                <a:solidFill>
                  <a:schemeClr val="tx1"/>
                </a:solidFill>
              </a:rPr>
              <a:t>класс 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 место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XVIII </a:t>
            </a:r>
            <a:r>
              <a:rPr lang="ru-RU" sz="4000" dirty="0" smtClean="0"/>
              <a:t>Городские Кирилло-Мефодиевские чтения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Призёр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Сгибнева Екатерина, 9 «А» класс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Городские </a:t>
            </a:r>
            <a:br>
              <a:rPr lang="ru-RU" dirty="0" smtClean="0"/>
            </a:br>
            <a:r>
              <a:rPr lang="ru-RU" dirty="0" smtClean="0"/>
              <a:t>Георгиевские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5184576" cy="4525963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Моргунов Дмитрий – 7А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Купцова</a:t>
            </a:r>
            <a:r>
              <a:rPr lang="ru-RU" b="1" dirty="0" smtClean="0">
                <a:solidFill>
                  <a:schemeClr val="tx1"/>
                </a:solidFill>
              </a:rPr>
              <a:t> Алиса – 9А класс –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3 место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Марина\Desktop\ДОСТИЖЕНИЯ\грамоты сканированные 2014-2015\Купцова Георгиевские чтения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0884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/>
          <a:lstStyle/>
          <a:p>
            <a:r>
              <a:rPr lang="ru-RU" sz="4000" dirty="0" smtClean="0"/>
              <a:t>Межшкольная городская олимпиада по иностранным языкам «</a:t>
            </a:r>
            <a:r>
              <a:rPr lang="ru-RU" sz="4000" dirty="0" err="1" smtClean="0"/>
              <a:t>Лингвистёнок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Трещёв</a:t>
            </a:r>
            <a:r>
              <a:rPr lang="ru-RU" dirty="0" smtClean="0">
                <a:solidFill>
                  <a:schemeClr val="tx1"/>
                </a:solidFill>
              </a:rPr>
              <a:t> Владимир, 6 «А» класс – 3 место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Трещёв</a:t>
            </a:r>
            <a:r>
              <a:rPr lang="ru-RU" dirty="0" smtClean="0">
                <a:solidFill>
                  <a:schemeClr val="tx1"/>
                </a:solidFill>
              </a:rPr>
              <a:t> Владимир подтвердил высокий уровень знаний немецкого языка, получив  Международный сертификат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ru-RU" dirty="0" smtClean="0"/>
              <a:t>Открытые Ломоносовские </a:t>
            </a:r>
            <a:r>
              <a:rPr lang="ru-RU" dirty="0" smtClean="0"/>
              <a:t>чтения</a:t>
            </a:r>
            <a:br>
              <a:rPr lang="ru-RU" dirty="0" smtClean="0"/>
            </a:br>
            <a:r>
              <a:rPr lang="ru-RU" dirty="0" smtClean="0"/>
              <a:t>«Мои личные открытия»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Победители: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Корнилов Денис, 3 «А» класс – экология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Трифонов Вячеслав, 2 класс - математика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фестиваль «Улицы моего города»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Победители: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Дворянкина Анастасия, 3 «А» класс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Скрипкина Татьяна, 3 «А» класс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Малышева София, 3 «А»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конкурс «Золотой ключик»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Назаров Егор, 4 «В» класс – 3 место в секции «Великий и могучий русский язык»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Открытая олимпиада младших школьников «Эрудит»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Призёры олимпиады: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Дегтярёва Анастасия – 2А класс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Калиновскя</a:t>
            </a:r>
            <a:r>
              <a:rPr lang="ru-RU" dirty="0" smtClean="0">
                <a:solidFill>
                  <a:schemeClr val="tx1"/>
                </a:solidFill>
              </a:rPr>
              <a:t> Екатерина – 3Б класс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Норватов</a:t>
            </a:r>
            <a:r>
              <a:rPr lang="ru-RU" dirty="0" smtClean="0">
                <a:solidFill>
                  <a:schemeClr val="tx1"/>
                </a:solidFill>
              </a:rPr>
              <a:t> Александр – 4 класс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Марина\Desktop\ДОСТИЖЕНИЯ\грамоты сканированные 2014-2015\Эрудит Калиновская-Сенюкова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51071"/>
            <a:ext cx="2641007" cy="36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ДОСТИЖЕНИЯ\грамоты сканированные 2014-2015\Эрудит Дегтярёва-Максимов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80994"/>
            <a:ext cx="2376264" cy="32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ДОСТИЖЕНИЯ\грамоты сканированные 2014-2015\Эрудит Норватов-Цепкова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5004"/>
            <a:ext cx="238788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000" dirty="0" smtClean="0"/>
              <a:t>Дистанционные олимпиады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Всероссийская олимпиада по русскому языку «Русский медвежонок» - </a:t>
            </a:r>
            <a:r>
              <a:rPr lang="ru-RU" dirty="0" smtClean="0">
                <a:solidFill>
                  <a:schemeClr val="tx1"/>
                </a:solidFill>
              </a:rPr>
              <a:t>167 участников</a:t>
            </a:r>
            <a:r>
              <a:rPr lang="ru-RU" dirty="0" smtClean="0">
                <a:solidFill>
                  <a:schemeClr val="tx1"/>
                </a:solidFill>
              </a:rPr>
              <a:t>, 9 призёров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Международная олимпиада по искусству «Золотое руно» - 90 участников, 16 победителей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Всероссийская олимпиада по литературе «Пегас» - </a:t>
            </a:r>
            <a:r>
              <a:rPr lang="ru-RU" dirty="0" smtClean="0">
                <a:solidFill>
                  <a:schemeClr val="tx1"/>
                </a:solidFill>
              </a:rPr>
              <a:t>48 участников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9 призёров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Всероссийская олимпиада по математике «Кенгуру» - </a:t>
            </a:r>
            <a:r>
              <a:rPr lang="ru-RU" dirty="0" smtClean="0">
                <a:solidFill>
                  <a:schemeClr val="tx1"/>
                </a:solidFill>
              </a:rPr>
              <a:t>110 участников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Всероссийская </a:t>
            </a:r>
            <a:r>
              <a:rPr lang="ru-RU" dirty="0" smtClean="0">
                <a:solidFill>
                  <a:schemeClr val="tx1"/>
                </a:solidFill>
              </a:rPr>
              <a:t>предметная олимпиада «</a:t>
            </a:r>
            <a:r>
              <a:rPr lang="ru-RU" dirty="0" err="1" smtClean="0">
                <a:solidFill>
                  <a:schemeClr val="tx1"/>
                </a:solidFill>
              </a:rPr>
              <a:t>Олимпус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Всероссийский интегрированный конкурс «</a:t>
            </a:r>
            <a:r>
              <a:rPr lang="ru-RU" dirty="0" err="1" smtClean="0">
                <a:solidFill>
                  <a:schemeClr val="tx1"/>
                </a:solidFill>
              </a:rPr>
              <a:t>Кленовичок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(2 – 4 классы) - 112 участников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Всероссийская </a:t>
            </a:r>
            <a:br>
              <a:rPr lang="ru-RU" sz="3200" dirty="0" smtClean="0"/>
            </a:br>
            <a:r>
              <a:rPr lang="ru-RU" sz="3200" dirty="0" smtClean="0"/>
              <a:t>предметная олимпиада школьников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</a:rPr>
              <a:t>школьном</a:t>
            </a:r>
            <a:r>
              <a:rPr lang="ru-RU" sz="2800" dirty="0" smtClean="0">
                <a:solidFill>
                  <a:schemeClr val="tx1"/>
                </a:solidFill>
              </a:rPr>
              <a:t> туре приняли участие все желающие учащиеся 5 – 11 классов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</a:rPr>
              <a:t>городском</a:t>
            </a:r>
            <a:r>
              <a:rPr lang="ru-RU" sz="2800" dirty="0" smtClean="0">
                <a:solidFill>
                  <a:schemeClr val="tx1"/>
                </a:solidFill>
              </a:rPr>
              <a:t> туре приняли участие 73 человека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</a:rPr>
              <a:t>региональном</a:t>
            </a:r>
            <a:r>
              <a:rPr lang="ru-RU" sz="2800" dirty="0" smtClean="0">
                <a:solidFill>
                  <a:schemeClr val="tx1"/>
                </a:solidFill>
              </a:rPr>
              <a:t> туре приняли участие </a:t>
            </a:r>
            <a:r>
              <a:rPr lang="ru-RU" sz="2800" dirty="0">
                <a:solidFill>
                  <a:schemeClr val="tx1"/>
                </a:solidFill>
              </a:rPr>
              <a:t>2</a:t>
            </a:r>
            <a:r>
              <a:rPr lang="ru-RU" sz="2800" dirty="0" smtClean="0">
                <a:solidFill>
                  <a:schemeClr val="tx1"/>
                </a:solidFill>
              </a:rPr>
              <a:t> человека: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Девяткин Сергей, 9Б класс – география;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Деревяга</a:t>
            </a:r>
            <a:r>
              <a:rPr lang="ru-RU" sz="2800" dirty="0" smtClean="0">
                <a:solidFill>
                  <a:schemeClr val="tx1"/>
                </a:solidFill>
              </a:rPr>
              <a:t> Ирина, 9А класс – экология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256" y="120933"/>
            <a:ext cx="3285240" cy="2808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Чемпионат интеллектуальных игр на </a:t>
            </a:r>
            <a:br>
              <a:rPr lang="ru-RU" dirty="0" smtClean="0"/>
            </a:br>
            <a:r>
              <a:rPr lang="ru-RU" dirty="0" smtClean="0"/>
              <a:t>Кубок Главы Советского района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868145" y="2996952"/>
            <a:ext cx="3047256" cy="36724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Команда школы – победитель Чемпионата среди школ, лицеев и гимназий Советского района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на\Desktop\ДОСТИЖЕНИЯ\статья о школе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571744" cy="6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000" dirty="0" smtClean="0"/>
              <a:t>Участие в творческих конкурсах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40152" y="1196752"/>
            <a:ext cx="3096344" cy="5040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Конкурс агитбригад по профилактике детского дорожно-транспортного травматизма –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 место в городском этапе,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лауреаты областного этапа 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фото для презентаций\пдд\старшие\IMG_4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" y="1196751"/>
            <a:ext cx="6149570" cy="40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/>
          <a:lstStyle/>
          <a:p>
            <a:r>
              <a:rPr lang="en-US" sz="4000" dirty="0" smtClean="0"/>
              <a:t>III </a:t>
            </a:r>
            <a:r>
              <a:rPr lang="ru-RU" sz="4000" dirty="0" smtClean="0"/>
              <a:t>Городской детский литературный конкурс </a:t>
            </a:r>
            <a:br>
              <a:rPr lang="ru-RU" sz="4000" dirty="0" smtClean="0"/>
            </a:br>
            <a:r>
              <a:rPr lang="ru-RU" sz="4000" dirty="0" smtClean="0"/>
              <a:t>«Россия. Самара</a:t>
            </a:r>
            <a:r>
              <a:rPr lang="ru-RU" sz="4000" dirty="0"/>
              <a:t>.</a:t>
            </a:r>
            <a:r>
              <a:rPr lang="ru-RU" sz="4000" dirty="0" smtClean="0"/>
              <a:t> Отечество»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Корнилов Денис, 3 «А» класс – 1 место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dirty="0"/>
              <a:t>Участие в творческих конкурсах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326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Всероссийский конкурс чтецов «Живая классика»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Городской Поэтический чемпионат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Городской фестиваль песни и поэзии «Россия – Родина моя»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Городской конкурс чтецов «Серебряное слово»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Городской конкурс чтецов «Белеет парус одинокий…»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Городской фестиваль «Салют Победы» (лауреат конкурса – школьный театральный коллектив «Вдохновение»)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Городской конкурс чтецов «Я в этот мир пришёл, чтоб видеть солнце…» (лауреат конкурса – Краснова Диана, 11А класс)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8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dirty="0"/>
              <a:t>Участие в творческих конкурсах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4041648" cy="52177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Городской конкурс </a:t>
            </a:r>
            <a:r>
              <a:rPr lang="ru-RU" dirty="0" smtClean="0">
                <a:solidFill>
                  <a:schemeClr val="tx1"/>
                </a:solidFill>
              </a:rPr>
              <a:t>молодых поэтов для детей с ограниченными возможностями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«Мне нравится стихами жить…» - </a:t>
            </a:r>
          </a:p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chemeClr val="tx1"/>
                </a:solidFill>
              </a:rPr>
              <a:t>Тарабрин</a:t>
            </a:r>
            <a:r>
              <a:rPr lang="ru-RU" b="1" dirty="0" smtClean="0">
                <a:solidFill>
                  <a:schemeClr val="tx1"/>
                </a:solidFill>
              </a:rPr>
              <a:t> Максим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2 место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ДОСТИЖЕНИЯ\грамоты сканированные 2014-2015\Тарабрин конкурс поэтов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2459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Городской конкурс детского творчества по пожарной безопасности </a:t>
            </a:r>
            <a:br>
              <a:rPr lang="ru-RU" sz="3600" dirty="0" smtClean="0"/>
            </a:br>
            <a:r>
              <a:rPr lang="ru-RU" sz="3600" dirty="0" smtClean="0"/>
              <a:t>«Огонь – друг, огонь – враг»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835675"/>
            <a:ext cx="3322712" cy="4290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71600" y="2564904"/>
            <a:ext cx="3435808" cy="3561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Рахимова </a:t>
            </a:r>
            <a:r>
              <a:rPr lang="ru-RU" b="1" dirty="0" err="1" smtClean="0">
                <a:solidFill>
                  <a:schemeClr val="tx1"/>
                </a:solidFill>
              </a:rPr>
              <a:t>Закия</a:t>
            </a:r>
            <a:r>
              <a:rPr lang="ru-RU" b="1" dirty="0" smtClean="0">
                <a:solidFill>
                  <a:schemeClr val="tx1"/>
                </a:solidFill>
              </a:rPr>
              <a:t> – 3Б класс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2 </a:t>
            </a:r>
            <a:r>
              <a:rPr lang="ru-RU" b="1" dirty="0" smtClean="0">
                <a:solidFill>
                  <a:schemeClr val="tx1"/>
                </a:solidFill>
              </a:rPr>
              <a:t>место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Марина\Desktop\ДОСТИЖЕНИЯ\грамоты сканированные 2014-2015\огонь-друг, огонь-враг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80637"/>
            <a:ext cx="3304327" cy="45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r>
              <a:rPr lang="ru-RU" sz="4000" dirty="0" smtClean="0"/>
              <a:t>Городской конкурс рисунка «Футбол глазами детей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06531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Призёры: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Быкова Дарья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Трещёв</a:t>
            </a:r>
            <a:r>
              <a:rPr lang="ru-RU" dirty="0" smtClean="0">
                <a:solidFill>
                  <a:schemeClr val="tx1"/>
                </a:solidFill>
              </a:rPr>
              <a:t> Владимир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Марина\Desktop\ДОСТИЖЕНИЯ\грамоты сканированные 2014-2015\футбол глазами детей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24351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ДОСТИЖЕНИЯ\грамоты сканированные 2014-2015\футбол глазами детей 1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37" y="3068960"/>
            <a:ext cx="245929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«Кубок парков» – 1 место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Всероссийский день бега «Кросс нации»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Всероссийская массовая лыжная гонка «Лыжня России – 2015»</a:t>
            </a:r>
          </a:p>
          <a:p>
            <a:r>
              <a:rPr lang="ru-RU" dirty="0">
                <a:solidFill>
                  <a:schemeClr val="tx1"/>
                </a:solidFill>
              </a:rPr>
              <a:t>Первенство области по спортивному ориентированию на приз Д. </a:t>
            </a:r>
            <a:r>
              <a:rPr lang="ru-RU" dirty="0" err="1" smtClean="0">
                <a:solidFill>
                  <a:schemeClr val="tx1"/>
                </a:solidFill>
              </a:rPr>
              <a:t>Меляшинского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Первенство области по спортивному ориентированию на </a:t>
            </a:r>
            <a:r>
              <a:rPr lang="ru-RU" dirty="0" smtClean="0">
                <a:solidFill>
                  <a:schemeClr val="tx1"/>
                </a:solidFill>
              </a:rPr>
              <a:t>Приз Победы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Городские соревнования по спортивному ориентированию «Выбор осени»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Городская легкоатлетическая эстафета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Районные соревнования по волейболу, баскетболу, футболу, шашкам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8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Волонтёрское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Городской конкурс ораторского искусства для лидеров волонтёрских отрядов – 2 место (Бобылева Дарья, 10А класс)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Акция для детей детского сада «Дети – детям» (подвижные игры, мастер-классы)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Уборка на участке детского сада № 170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Помощь детям с ДЦП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Общегородской субботник в Ботаническом саду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Поздравление ветеранов, помощь ветеранам Великой Отечественной войны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Наши поездки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Москва – 7А, 8Б</a:t>
            </a:r>
          </a:p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Пенза – 6А, 6Б</a:t>
            </a:r>
          </a:p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Нижний Новгород – 6А, 6Б</a:t>
            </a:r>
          </a:p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. Ширяево – 6А, 6Б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Музей Самарской Губернской Думы  - 11А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Музей железнодорожной техники – 2В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Военно-исторический музей – 3А, 3Б, 3В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Экскурсия «Храмы Самары» – 4Б, 6А, 6Б, 7Б, 7В, 8Б, 10А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Музей русских традиций и обычаев – 7А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«Музей лягушки» – 1А, 1В, 2А, 2В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Музей «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амара космическая» 5А, 5В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Музей П. Алабина – 1Б, 2Б, №А, 3Б, 3В, 4А, 4Б, 4В, 5Б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Музей «Бункер Сталина» – 7Б, 7В, 9Б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Экскурсия на ОАО «Весна» – 9А, 10А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Экскурсия на АО РКЦ «Прогресс» – 7А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Тренинги в Центре «Семья»  7Б, 8Б, 9А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Областная научная конференция школьников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городском</a:t>
            </a:r>
            <a:r>
              <a:rPr lang="ru-RU" dirty="0" smtClean="0">
                <a:solidFill>
                  <a:schemeClr val="tx1"/>
                </a:solidFill>
              </a:rPr>
              <a:t> туре приняли участие 10 учащихся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 smtClean="0">
                <a:solidFill>
                  <a:schemeClr val="tx1"/>
                </a:solidFill>
              </a:rPr>
              <a:t>– 11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региональном</a:t>
            </a:r>
            <a:r>
              <a:rPr lang="ru-RU" dirty="0" smtClean="0">
                <a:solidFill>
                  <a:schemeClr val="tx1"/>
                </a:solidFill>
              </a:rPr>
              <a:t> этапе участвовали 3 человека: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Девяткин Сергей, 9Б класс (экономика)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Деревяга</a:t>
            </a:r>
            <a:r>
              <a:rPr lang="ru-RU" dirty="0" smtClean="0">
                <a:solidFill>
                  <a:schemeClr val="tx1"/>
                </a:solidFill>
              </a:rPr>
              <a:t> Ирина, 9А класс (экология)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Купцова</a:t>
            </a:r>
            <a:r>
              <a:rPr lang="ru-RU" dirty="0" smtClean="0">
                <a:solidFill>
                  <a:schemeClr val="tx1"/>
                </a:solidFill>
              </a:rPr>
              <a:t> Алиса, 9А класс (немецкий язык)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Купцова</a:t>
            </a:r>
            <a:r>
              <a:rPr lang="ru-RU" b="1" dirty="0" smtClean="0">
                <a:solidFill>
                  <a:schemeClr val="tx1"/>
                </a:solidFill>
              </a:rPr>
              <a:t> Алиса – победитель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областной научной конференции школьников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Областной интегрированный интеллектуальный марафон </a:t>
            </a:r>
            <a:br>
              <a:rPr lang="ru-RU" sz="3200" dirty="0" smtClean="0"/>
            </a:br>
            <a:r>
              <a:rPr lang="ru-RU" sz="3200" dirty="0" smtClean="0"/>
              <a:t>«Вехи истории»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3732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Приняли участие ученицы 9 – 10 классов: </a:t>
            </a:r>
          </a:p>
          <a:p>
            <a:r>
              <a:rPr lang="ru-RU" sz="3200" dirty="0" err="1" smtClean="0">
                <a:solidFill>
                  <a:schemeClr val="tx1"/>
                </a:solidFill>
              </a:rPr>
              <a:t>Купцова</a:t>
            </a:r>
            <a:r>
              <a:rPr lang="ru-RU" sz="3200" dirty="0" smtClean="0">
                <a:solidFill>
                  <a:schemeClr val="tx1"/>
                </a:solidFill>
              </a:rPr>
              <a:t> Алиса и Бобылева Дарья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Лауреат конкурса в номинации «Лидер» –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Бобылева Дарья, 10А класс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Областная олимпиада школьников по </a:t>
            </a:r>
            <a:r>
              <a:rPr lang="ru-RU" sz="4000" dirty="0" err="1" smtClean="0"/>
              <a:t>граждановедению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651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Призёр городского этапа олимпиады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</a:rPr>
              <a:t>Боринская</a:t>
            </a:r>
            <a:r>
              <a:rPr lang="ru-RU" sz="3200" dirty="0" smtClean="0">
                <a:solidFill>
                  <a:schemeClr val="tx1"/>
                </a:solidFill>
              </a:rPr>
              <a:t> Марина, 9Б класс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Мантейфеля</a:t>
            </a:r>
            <a:r>
              <a:rPr lang="ru-RU" dirty="0" smtClean="0"/>
              <a:t> ??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73050"/>
            <a:ext cx="4968552" cy="61802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Городской конкурс экологических работ им. П.А. </a:t>
            </a:r>
            <a:r>
              <a:rPr lang="ru-RU" sz="2800" dirty="0" err="1" smtClean="0">
                <a:solidFill>
                  <a:schemeClr val="tx1"/>
                </a:solidFill>
              </a:rPr>
              <a:t>Мантейфеля</a:t>
            </a:r>
            <a:r>
              <a:rPr lang="ru-RU" sz="2800" dirty="0" smtClean="0">
                <a:solidFill>
                  <a:schemeClr val="tx1"/>
                </a:solidFill>
              </a:rPr>
              <a:t> (городской этап конкурса юных натуралистов стран СНГ) –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Батурина Анастасия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(1 место)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на\Desktop\ДОСТИЖЕНИЯ\грамоты сканированные 2014-2015\конкурс Мантейфеля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034481" cy="57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Городская научная конференция учащихся и студентов «Филологическая наука глазами молодых»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4536504" cy="3600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Андреева Анастасия,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11 А класс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– 3 место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Марина\Desktop\ДОСТИЖЕНИЯ\грамоты сканированные 2014-2015\Филологическая наука глазами молодых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04" y="1628800"/>
            <a:ext cx="361169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Городская </a:t>
            </a:r>
            <a:br>
              <a:rPr lang="ru-RU" sz="4000" dirty="0" smtClean="0"/>
            </a:br>
            <a:r>
              <a:rPr lang="ru-RU" sz="4000" dirty="0" smtClean="0"/>
              <a:t>краеведческая олимпиада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районном туре приняли участие 35 человек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Победителями </a:t>
            </a:r>
            <a:r>
              <a:rPr lang="ru-RU" dirty="0" smtClean="0">
                <a:solidFill>
                  <a:schemeClr val="tx1"/>
                </a:solidFill>
              </a:rPr>
              <a:t>районного тура стали </a:t>
            </a:r>
            <a:r>
              <a:rPr lang="ru-RU" dirty="0" smtClean="0">
                <a:solidFill>
                  <a:schemeClr val="tx1"/>
                </a:solidFill>
              </a:rPr>
              <a:t>15 учащихся, </a:t>
            </a:r>
            <a:r>
              <a:rPr lang="ru-RU" dirty="0">
                <a:solidFill>
                  <a:schemeClr val="tx1"/>
                </a:solidFill>
              </a:rPr>
              <a:t>призёрами – 5 учащихся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7 </a:t>
            </a:r>
            <a:r>
              <a:rPr lang="ru-RU" dirty="0" smtClean="0">
                <a:solidFill>
                  <a:schemeClr val="tx1"/>
                </a:solidFill>
              </a:rPr>
              <a:t>– 11 классов </a:t>
            </a:r>
            <a:r>
              <a:rPr lang="ru-RU" dirty="0" smtClean="0">
                <a:solidFill>
                  <a:schemeClr val="tx1"/>
                </a:solidFill>
              </a:rPr>
              <a:t>школы,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Победители </a:t>
            </a:r>
            <a:r>
              <a:rPr lang="ru-RU" b="1" dirty="0" smtClean="0">
                <a:solidFill>
                  <a:schemeClr val="tx1"/>
                </a:solidFill>
              </a:rPr>
              <a:t>городского этапа:</a:t>
            </a:r>
          </a:p>
          <a:p>
            <a:r>
              <a:rPr lang="ru-RU" dirty="0">
                <a:solidFill>
                  <a:schemeClr val="tx1"/>
                </a:solidFill>
              </a:rPr>
              <a:t>Бобылева Дарья, 10А класс (история)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Кукушкина </a:t>
            </a:r>
            <a:r>
              <a:rPr lang="ru-RU" dirty="0" smtClean="0">
                <a:solidFill>
                  <a:schemeClr val="tx1"/>
                </a:solidFill>
              </a:rPr>
              <a:t>Яна, 11А класс </a:t>
            </a:r>
            <a:r>
              <a:rPr lang="ru-RU" dirty="0" smtClean="0">
                <a:solidFill>
                  <a:schemeClr val="tx1"/>
                </a:solidFill>
              </a:rPr>
              <a:t>(геология)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Городская научная конференция младших школьников </a:t>
            </a:r>
            <a:br>
              <a:rPr lang="ru-RU" sz="3200" dirty="0" smtClean="0"/>
            </a:br>
            <a:r>
              <a:rPr lang="ru-RU" sz="3200" dirty="0" smtClean="0"/>
              <a:t>«Первые шаги в науку»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районном туре приняли участие   </a:t>
            </a:r>
            <a:r>
              <a:rPr lang="ru-RU" dirty="0" smtClean="0">
                <a:solidFill>
                  <a:schemeClr val="tx1"/>
                </a:solidFill>
              </a:rPr>
              <a:t>16 человек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Победители </a:t>
            </a:r>
            <a:r>
              <a:rPr lang="ru-RU" b="1" dirty="0" smtClean="0">
                <a:solidFill>
                  <a:schemeClr val="tx1"/>
                </a:solidFill>
              </a:rPr>
              <a:t>городского тура: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Питенко</a:t>
            </a:r>
            <a:r>
              <a:rPr lang="ru-RU" dirty="0" smtClean="0">
                <a:solidFill>
                  <a:schemeClr val="tx1"/>
                </a:solidFill>
              </a:rPr>
              <a:t> Егор – 3В класс (немецкий язык)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Трифонов Вячеслав – 2В класс (математика)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Дедушев Владимир – 3А класс (химия)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Корнилов Денис – 3А класс (ботаника)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Касмынина</a:t>
            </a:r>
            <a:r>
              <a:rPr lang="ru-RU" dirty="0" smtClean="0">
                <a:solidFill>
                  <a:schemeClr val="tx1"/>
                </a:solidFill>
              </a:rPr>
              <a:t> Юля – 3Б класс (физика)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</TotalTime>
  <Words>1099</Words>
  <Application>Microsoft Office PowerPoint</Application>
  <PresentationFormat>Экран (4:3)</PresentationFormat>
  <Paragraphs>162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Участие школы  в мероприятиях</vt:lpstr>
      <vt:lpstr>Всероссийская  предметная олимпиада школьников</vt:lpstr>
      <vt:lpstr>Областная научная конференция школьников</vt:lpstr>
      <vt:lpstr>Областной интегрированный интеллектуальный марафон  «Вехи истории»</vt:lpstr>
      <vt:lpstr>Областная олимпиада школьников по граждановедению</vt:lpstr>
      <vt:lpstr>Мантейфеля ??</vt:lpstr>
      <vt:lpstr>Городская научная конференция учащихся и студентов «Филологическая наука глазами молодых»</vt:lpstr>
      <vt:lpstr>Городская  краеведческая олимпиада</vt:lpstr>
      <vt:lpstr>Городская научная конференция младших школьников  «Первые шаги в науку»</vt:lpstr>
      <vt:lpstr>Городская  научная конференция  школьников  «Я - исследователь» (5 – 7 классы)</vt:lpstr>
      <vt:lpstr>VI Городские эколого-биологические чтения им. К.А. Тимирязева «Сохраним планету голубой и зелёной»</vt:lpstr>
      <vt:lpstr>XVIII Городские Кирилло-Мефодиевские чтения</vt:lpstr>
      <vt:lpstr>Городские  Георгиевские чтения</vt:lpstr>
      <vt:lpstr>Межшкольная городская олимпиада по иностранным языкам «Лингвистёнок»</vt:lpstr>
      <vt:lpstr>Открытые Ломоносовские чтения «Мои личные открытия»</vt:lpstr>
      <vt:lpstr>Городской фестиваль «Улицы моего города»</vt:lpstr>
      <vt:lpstr>Городской конкурс «Золотой ключик»</vt:lpstr>
      <vt:lpstr>Открытая олимпиада младших школьников «Эрудит»</vt:lpstr>
      <vt:lpstr>Дистанционные олимпиады</vt:lpstr>
      <vt:lpstr>Чемпионат интеллектуальных игр на  Кубок Главы Советского района</vt:lpstr>
      <vt:lpstr>Участие в творческих конкурсах</vt:lpstr>
      <vt:lpstr>III Городской детский литературный конкурс  «Россия. Самара. Отечество»</vt:lpstr>
      <vt:lpstr>Участие в творческих конкурсах</vt:lpstr>
      <vt:lpstr>Участие в творческих конкурсах</vt:lpstr>
      <vt:lpstr>Городской конкурс детского творчества по пожарной безопасности  «Огонь – друг, огонь – враг»</vt:lpstr>
      <vt:lpstr>Городской конкурс рисунка «Футбол глазами детей</vt:lpstr>
      <vt:lpstr>СПОРТ</vt:lpstr>
      <vt:lpstr>Волонтёрское движение</vt:lpstr>
      <vt:lpstr>Наши поездки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школы в мероприятиях различного уровня</dc:title>
  <dc:creator>Марина</dc:creator>
  <cp:lastModifiedBy>Марина</cp:lastModifiedBy>
  <cp:revision>40</cp:revision>
  <dcterms:created xsi:type="dcterms:W3CDTF">2015-05-13T22:47:18Z</dcterms:created>
  <dcterms:modified xsi:type="dcterms:W3CDTF">2015-05-14T06:45:55Z</dcterms:modified>
</cp:coreProperties>
</file>